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sldIdLst>
    <p:sldId id="256" r:id="rId2"/>
    <p:sldId id="261" r:id="rId3"/>
    <p:sldId id="263" r:id="rId4"/>
    <p:sldId id="257" r:id="rId5"/>
    <p:sldId id="262" r:id="rId6"/>
    <p:sldId id="258" r:id="rId7"/>
    <p:sldId id="267" r:id="rId8"/>
    <p:sldId id="271" r:id="rId9"/>
    <p:sldId id="269" r:id="rId10"/>
    <p:sldId id="259" r:id="rId11"/>
    <p:sldId id="265" r:id="rId12"/>
    <p:sldId id="264" r:id="rId13"/>
    <p:sldId id="270" r:id="rId14"/>
    <p:sldId id="260" r:id="rId15"/>
    <p:sldId id="26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3D26F-FB8D-440E-A65B-8B9D95827605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F364E-A680-4B58-BF8C-F35F4C4F8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314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F364E-A680-4B58-BF8C-F35F4C4F855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290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F364E-A680-4B58-BF8C-F35F4C4F855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47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0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7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3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104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99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99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34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37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5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9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C452E-A4EA-408A-8DFE-D4DCD453B8D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9C0A-6306-493D-BA5F-ECA6ADEF3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2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61"/>
            <a:ext cx="12192000" cy="68645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1056" y="2818873"/>
            <a:ext cx="10529887" cy="219604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инновационных технологий 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развитии речи дошкольников»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воспитатель первой категории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Диниченко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Борисовна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00814" y="1430339"/>
            <a:ext cx="6987645" cy="1388534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 16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Ивушка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город –курорт Геленджик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21240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19550" y="500063"/>
            <a:ext cx="7753350" cy="5357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 - неотъемлемая часть социального бытия людей, необходимое условие существования человеческого общества. Основные задачи развития речи дошкольников - воспитание звуковой культуры речи, обогащение и активизация словаря, формирование грамматического строя речи, обучение связной речи. Эти задачи решаются на протяжении всего дошкольного возраста. Использование в образовательной деятельности современных педагогических технологий, помогают нам реализовать личностно-ориентированный подход к детям, обеспечивая индивидуализацию и дифференциацию педагогического процесса с учетом их способностей и уровня развития.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54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7686" y="2100263"/>
            <a:ext cx="11182351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Самый благоприятный период для развития интеллектуальных, речевых, творческих возможностей человека – от 3  до 9 лет, когда кора больших полушарий еще окончательно не сформирована. Именно в этом возрасте необходимо развивать память, восприятие, мышление, и, особенно, речь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Хорошая речь – важнейшее условие всестороннего полноценного развития детей. Чем богаче и правильнее у ребёнка речь, тем легче ему высказать свои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мысли,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тем шире его возможности в познании окружающей действительности, содержательнее и полноценнее отношения со сверстниками и взрослыми, тем активнее осуществляется его психическое развитие</a:t>
            </a:r>
            <a:r>
              <a:rPr lang="ru-RU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8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4401" y="2028825"/>
            <a:ext cx="10672762" cy="4465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условиях реализации ФГОС ДО принципиально новой является необходимость решения речевых задач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детской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деятельности,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переводя ее в учебную по форме и методам воздействия. Это требует новых технологий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речевого развития дошкольников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750"/>
              </a:spcAft>
            </a:pPr>
            <a:r>
              <a:rPr lang="ru-RU" sz="2000" b="1" u="sng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выборе технологии необходимо ориентировать на следующие требования:</a:t>
            </a:r>
            <a:endParaRPr lang="ru-RU" sz="2000" b="1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ориентация технологии не на обучение, а на развитие речевых умений детей, воспитание культуры общения и речи;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должна носить </a:t>
            </a:r>
            <a:r>
              <a:rPr lang="ru-RU" sz="2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здоровьесберегающий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основу технологии составляет личностно-ориентированное взаимодействие с ребенком;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принципа взаимосвязи познавательного и речевого развития детей;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активной речевой практики каждого ребенка в разных видах деятельности с учетом его возрастных и индивидуальных особенностей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8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0562" y="2149464"/>
            <a:ext cx="105965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технологии – это система методов, способов, приёмов обучения, воспитательных средств, направленных на достижение позитивного результата за счёт динамичных изменений в личностном развитии ребёнка в современных социокультурных условиях. Педагогические инновации могут либо изменять процессы воспитания и обучения, либо совершенствовать. Инновационные технологии сочетают прогрессивные креативные технологии и стереотипные элементы образования, доказавшие свою эффективность в процессе педагогической деятельности.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634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2044" y="2206335"/>
            <a:ext cx="9967912" cy="1251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своей практике я использую для развития речи детей младшего возраста деревянные кубики с картинками сказок. Персонажи малышам знакомы и они с удовольствием отвечают на вопросы.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394" y="3611166"/>
            <a:ext cx="3738562" cy="2803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3611166"/>
            <a:ext cx="3738562" cy="280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62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427918" y="308189"/>
            <a:ext cx="4295775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развития речевых навыков детей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старшего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возраста я использую конструктор LEGO. С помощью данного конструктора дети придумывают свои уникальные истории, составляют рассказы, описывающие реальные ситуации из окружающей действительности и т.д. С использованием LEGO работа над рассказом, диалогом становится более эффективной.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18" y="3709440"/>
            <a:ext cx="4310246" cy="24325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544" y="376312"/>
            <a:ext cx="3572566" cy="26763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965" y="3429000"/>
            <a:ext cx="3609145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36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36" y="236482"/>
            <a:ext cx="3669066" cy="45404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0" y="1532326"/>
            <a:ext cx="3894082" cy="48527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1" y="499196"/>
            <a:ext cx="3445172" cy="427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5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122" y="2896505"/>
            <a:ext cx="2707733" cy="3653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75117" y="3545950"/>
            <a:ext cx="3919537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750"/>
              </a:spcAft>
            </a:pPr>
            <a:r>
              <a:rPr lang="ru-RU" sz="21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Графические схемы помогают детям более конкретно ощутить границы слов и их раздельное написание. В этой работе можно использовать различные картинки и предметы.</a:t>
            </a:r>
            <a:endParaRPr lang="ru-RU" sz="2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134" y="378639"/>
            <a:ext cx="4419983" cy="25178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75117" y="485097"/>
            <a:ext cx="44199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750"/>
              </a:spcAft>
            </a:pPr>
            <a:r>
              <a:rPr lang="ru-RU" sz="21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развития речи старших дошкольников используем специальные предметно – схематические модели. При формировании у детей представлений о слове и предложении детей знакомим с графической схемой предложения. </a:t>
            </a:r>
          </a:p>
        </p:txBody>
      </p:sp>
    </p:spTree>
    <p:extLst>
      <p:ext uri="{BB962C8B-B14F-4D97-AF65-F5344CB8AC3E}">
        <p14:creationId xmlns:p14="http://schemas.microsoft.com/office/powerpoint/2010/main" val="2696781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29076" y="728664"/>
            <a:ext cx="7800974" cy="575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endParaRPr lang="ru-RU" sz="21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словесного анализа предложений в подготовительных группах </a:t>
            </a:r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используем </a:t>
            </a: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«живые слова». </a:t>
            </a:r>
            <a:endParaRPr lang="ru-RU" sz="3200" b="1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</a:t>
            </a: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 в предложении столько педагог и вызывает детей. </a:t>
            </a:r>
            <a:endParaRPr lang="ru-RU" sz="3200" b="1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</a:t>
            </a: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встают по порядку в соответствии с последовательностью слов в предложении.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sz="20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75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62049" y="2100142"/>
            <a:ext cx="10625139" cy="3957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Термин «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биоэнергопластика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» состоит из двух слов - биоэнергия и пластика.</a:t>
            </a:r>
            <a:endParaRPr lang="ru-RU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Биоэнергия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– это та энергия, которая находится внутри человека.</a:t>
            </a:r>
            <a:endParaRPr lang="ru-RU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Пластика – плавные, раскрепощённые движения тела, рук.</a:t>
            </a:r>
            <a:endParaRPr lang="ru-RU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Биоэнергопластика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- это соединение движений артикуляционного аппарата с движениями кисти руки.</a:t>
            </a:r>
            <a:endParaRPr lang="ru-RU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В момент выполнения артикуляционного упражнения рука показывает, где и в каком положении находится язык, нижняя челюсть или губы.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97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57662" y="1113175"/>
            <a:ext cx="72294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Вместе с тем, работа по развитию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речи,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движения тела, совместные движения руки и артикуляционного аппарата, если они пластичны, раскрепощены и свободны, помогают активизировать естественное распределение биоэнергии в организме. Это оказывает чрезвычайно благотворное влияние на активизацию интеллектуальной деятельности детей, развивает координацию движений и мелкую моторику.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602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52500" y="2971798"/>
            <a:ext cx="112395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Кинезиология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это наука о развитии головного мозга через движения или по - другому «Гимнастика мозга». Состоит из определенных упражнений для крупной и мелкой моторики, которые синхронизируют работу одновременно двух полушарий головного мозга, улучшают память, внимание, развивают моторику, речь. 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51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9175" y="2421151"/>
            <a:ext cx="104965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овые 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педагогические технологии 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способствуют развитию 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достижения дошкольника и в дальнейшем гарантируют их успешное обучение в школе.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95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86084" y="2517874"/>
            <a:ext cx="921983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044827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Words>395</Words>
  <Application>Microsoft Office PowerPoint</Application>
  <PresentationFormat>Широкоэкранный</PresentationFormat>
  <Paragraphs>35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Тема Office</vt:lpstr>
      <vt:lpstr> «Использование инновационных технологий   в развитии речи дошкольников»                                                                       Подготовил воспитатель первой категории                                                                                                                        Диниченко Ольга Борисовна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Expert</dc:creator>
  <cp:lastModifiedBy>Ивушка-16</cp:lastModifiedBy>
  <cp:revision>28</cp:revision>
  <dcterms:created xsi:type="dcterms:W3CDTF">2021-02-16T16:42:47Z</dcterms:created>
  <dcterms:modified xsi:type="dcterms:W3CDTF">2021-03-12T10:28:19Z</dcterms:modified>
</cp:coreProperties>
</file>